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110" d="100"/>
          <a:sy n="110" d="100"/>
        </p:scale>
        <p:origin x="72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ぽん ぬる" userId="f3c3484cd4422300" providerId="LiveId" clId="{1F4F81BA-5EAD-3D4B-94AF-78134EFD1DB3}"/>
    <pc:docChg chg="modSld">
      <pc:chgData name="ぽん ぬる" userId="f3c3484cd4422300" providerId="LiveId" clId="{1F4F81BA-5EAD-3D4B-94AF-78134EFD1DB3}" dt="2026-02-02T03:00:15.464" v="0" actId="20577"/>
      <pc:docMkLst>
        <pc:docMk/>
      </pc:docMkLst>
      <pc:sldChg chg="modSp mod">
        <pc:chgData name="ぽん ぬる" userId="f3c3484cd4422300" providerId="LiveId" clId="{1F4F81BA-5EAD-3D4B-94AF-78134EFD1DB3}" dt="2026-02-02T03:00:15.464" v="0" actId="20577"/>
        <pc:sldMkLst>
          <pc:docMk/>
          <pc:sldMk cId="0" sldId="256"/>
        </pc:sldMkLst>
        <pc:spChg chg="mod">
          <ac:chgData name="ぽん ぬる" userId="f3c3484cd4422300" providerId="LiveId" clId="{1F4F81BA-5EAD-3D4B-94AF-78134EFD1DB3}" dt="2026-02-02T03:00:15.464" v="0" actId="20577"/>
          <ac:spMkLst>
            <pc:docMk/>
            <pc:sldMk cId="0" sldId="256"/>
            <ac:spMk id="8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2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723900" y="4143375"/>
            <a:ext cx="10668000" cy="1630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eiryo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私は今回の演題に関連して、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eiryo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開示すべき利益相反はありません。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723900" y="382587"/>
            <a:ext cx="10668000" cy="2681287"/>
          </a:xfrm>
          <a:prstGeom prst="rect">
            <a:avLst/>
          </a:prstGeom>
          <a:solidFill>
            <a:srgbClr val="000090"/>
          </a:solidFill>
          <a:ln w="9525" cap="flat" cmpd="sng">
            <a:solidFill>
              <a:srgbClr val="000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eiryo"/>
              <a:buNone/>
            </a:pPr>
            <a:r>
              <a:rPr lang="en-US" sz="3600" b="1" i="0" u="none" strike="noStrike" cap="none" dirty="0" err="1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日本病院薬剤師会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lang="en-US" sz="3600" b="1" i="0" u="none" strike="noStrike" cap="none" dirty="0" err="1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東北ブロック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eiryo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第1</a:t>
            </a:r>
            <a:r>
              <a:rPr lang="en-US" sz="3600" b="1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5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回学術大会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1"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Meiryo"/>
              <a:buNone/>
            </a:pPr>
            <a:r>
              <a:rPr lang="en-US" sz="4800" b="1" i="0" u="none" strike="noStrike" cap="none" dirty="0" err="1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利益相反の開示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Macintosh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</vt:lpstr>
      <vt:lpstr>Arial</vt:lpstr>
      <vt:lpstr>Calibri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ぽん ぬる</cp:lastModifiedBy>
  <cp:revision>1</cp:revision>
  <dcterms:modified xsi:type="dcterms:W3CDTF">2026-02-02T03:00:20Z</dcterms:modified>
</cp:coreProperties>
</file>