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752721-B898-3C40-9B93-4757586C6CB9}" v="3" dt="2026-02-02T03:02:49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110" d="100"/>
          <a:sy n="110" d="100"/>
        </p:scale>
        <p:origin x="72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ぽん ぬる" userId="f3c3484cd4422300" providerId="LiveId" clId="{1A752721-B898-3C40-9B93-4757586C6CB9}"/>
    <pc:docChg chg="undo custSel modSld">
      <pc:chgData name="ぽん ぬる" userId="f3c3484cd4422300" providerId="LiveId" clId="{1A752721-B898-3C40-9B93-4757586C6CB9}" dt="2026-02-02T03:04:09.610" v="87" actId="20577"/>
      <pc:docMkLst>
        <pc:docMk/>
      </pc:docMkLst>
      <pc:sldChg chg="modSp mod">
        <pc:chgData name="ぽん ぬる" userId="f3c3484cd4422300" providerId="LiveId" clId="{1A752721-B898-3C40-9B93-4757586C6CB9}" dt="2026-02-02T03:04:09.610" v="87" actId="20577"/>
        <pc:sldMkLst>
          <pc:docMk/>
          <pc:sldMk cId="0" sldId="256"/>
        </pc:sldMkLst>
        <pc:spChg chg="mod">
          <ac:chgData name="ぽん ぬる" userId="f3c3484cd4422300" providerId="LiveId" clId="{1A752721-B898-3C40-9B93-4757586C6CB9}" dt="2026-02-02T03:03:19.285" v="52" actId="14100"/>
          <ac:spMkLst>
            <pc:docMk/>
            <pc:sldMk cId="0" sldId="256"/>
            <ac:spMk id="84" creationId="{00000000-0000-0000-0000-000000000000}"/>
          </ac:spMkLst>
        </pc:spChg>
        <pc:spChg chg="mod">
          <ac:chgData name="ぽん ぬる" userId="f3c3484cd4422300" providerId="LiveId" clId="{1A752721-B898-3C40-9B93-4757586C6CB9}" dt="2026-02-02T03:04:09.610" v="87" actId="20577"/>
          <ac:spMkLst>
            <pc:docMk/>
            <pc:sldMk cId="0" sldId="256"/>
            <ac:spMk id="8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2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666750" y="382587"/>
            <a:ext cx="10877550" cy="2430061"/>
          </a:xfrm>
          <a:prstGeom prst="rect">
            <a:avLst/>
          </a:prstGeom>
          <a:solidFill>
            <a:srgbClr val="000090"/>
          </a:solidFill>
          <a:ln w="9525" cap="flat" cmpd="sng">
            <a:solidFill>
              <a:srgbClr val="000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eiryo"/>
              <a:buNone/>
            </a:pPr>
            <a:r>
              <a:rPr lang="en-US" sz="36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日本病院薬剤師会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lang="en-US" sz="36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東北ブロック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eiryo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第1</a:t>
            </a:r>
            <a:r>
              <a:rPr lang="en-US" sz="3600" b="1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5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回学術大会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eiryo"/>
              <a:buNone/>
            </a:pPr>
            <a:r>
              <a:rPr lang="en-US" sz="48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利益相反の開示</a:t>
            </a:r>
            <a:endParaRPr dirty="0"/>
          </a:p>
        </p:txBody>
      </p:sp>
      <p:sp>
        <p:nvSpPr>
          <p:cNvPr id="85" name="Google Shape;85;p13"/>
          <p:cNvSpPr txBox="1"/>
          <p:nvPr/>
        </p:nvSpPr>
        <p:spPr>
          <a:xfrm>
            <a:off x="666750" y="3020992"/>
            <a:ext cx="10877550" cy="3521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演題発表に関連し、開示すべき利益相反関係にある企業など</a:t>
            </a:r>
            <a:endParaRPr sz="2300" dirty="0"/>
          </a:p>
          <a:p>
            <a:pPr marL="342900" marR="0" lvl="0" indent="-342900" algn="l" rtl="0">
              <a:lnSpc>
                <a:spcPct val="17857"/>
              </a:lnSpc>
              <a:spcBef>
                <a:spcPts val="56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2300" dirty="0"/>
          </a:p>
          <a:p>
            <a:pPr marL="342900" indent="-342900">
              <a:lnSpc>
                <a:spcPct val="125000"/>
              </a:lnSpc>
              <a:spcBef>
                <a:spcPts val="480"/>
              </a:spcBef>
              <a:buClr>
                <a:srgbClr val="002060"/>
              </a:buClr>
              <a:buSzPts val="2400"/>
            </a:pPr>
            <a:r>
              <a:rPr lang="ja-JP" altLang="en-US" sz="2300" b="1">
                <a:solidFill>
                  <a:srgbClr val="002060"/>
                </a:solidFill>
              </a:rPr>
              <a:t>　　</a:t>
            </a:r>
            <a:r>
              <a:rPr lang="en-US" altLang="ja-JP" sz="2300" b="1" dirty="0">
                <a:solidFill>
                  <a:srgbClr val="002060"/>
                </a:solidFill>
              </a:rPr>
              <a:t>①</a:t>
            </a:r>
            <a:r>
              <a:rPr lang="ja-JP" altLang="en-US" sz="2300" b="1">
                <a:solidFill>
                  <a:srgbClr val="002060"/>
                </a:solidFill>
              </a:rPr>
              <a:t>報酬：				　　 　　</a:t>
            </a:r>
            <a:r>
              <a:rPr lang="en-US" altLang="ja-JP" sz="2300" b="1" dirty="0">
                <a:solidFill>
                  <a:srgbClr val="002060"/>
                </a:solidFill>
              </a:rPr>
              <a:t>●●</a:t>
            </a:r>
            <a:r>
              <a:rPr lang="en-US" altLang="ja-JP" sz="2300" b="1" dirty="0" err="1">
                <a:solidFill>
                  <a:srgbClr val="002060"/>
                </a:solidFill>
              </a:rPr>
              <a:t>製薬</a:t>
            </a:r>
            <a:endParaRPr lang="ja-JP" altLang="en-US" sz="2300"/>
          </a:p>
          <a:p>
            <a:pPr marL="342900" marR="0" lvl="0" indent="-342900" algn="l" rtl="0">
              <a:lnSpc>
                <a:spcPct val="125000"/>
              </a:lnSpc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ja-JP" altLang="en-US" sz="2300" b="1">
                <a:solidFill>
                  <a:srgbClr val="002060"/>
                </a:solidFill>
              </a:rPr>
              <a:t>　　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②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株保有・利益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：				　　 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sz="2300" dirty="0"/>
          </a:p>
          <a:p>
            <a:pPr marL="342900" marR="0" lvl="0" indent="-342900" algn="l" rtl="0">
              <a:lnSpc>
                <a:spcPct val="125000"/>
              </a:lnSpc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③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知的財産権使用料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：		   	 </a:t>
            </a:r>
            <a:r>
              <a:rPr lang="ja-JP" altLang="en-US" sz="23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　　　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sz="2300" dirty="0"/>
          </a:p>
          <a:p>
            <a:pPr marL="342900" marR="0" lvl="0" indent="-342900" algn="l" rtl="0">
              <a:lnSpc>
                <a:spcPct val="125000"/>
              </a:lnSpc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④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講演料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：				      	      </a:t>
            </a:r>
            <a:r>
              <a:rPr lang="ja-JP" altLang="en-US" sz="2300" b="1">
                <a:solidFill>
                  <a:srgbClr val="002060"/>
                </a:solidFill>
              </a:rPr>
              <a:t>  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sz="2300" dirty="0"/>
          </a:p>
          <a:p>
            <a:pPr marL="342900" marR="0" lvl="0" indent="-342900" algn="l" rtl="0">
              <a:lnSpc>
                <a:spcPct val="125000"/>
              </a:lnSpc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⑤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原稿料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：					</a:t>
            </a:r>
            <a:r>
              <a:rPr lang="ja-JP" altLang="en-US" sz="2300" b="1">
                <a:solidFill>
                  <a:srgbClr val="002060"/>
                </a:solidFill>
              </a:rPr>
              <a:t>　　 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sz="2300" dirty="0"/>
          </a:p>
          <a:p>
            <a:pPr marL="342900" marR="0" lvl="0" indent="-342900" algn="l" rtl="0">
              <a:lnSpc>
                <a:spcPct val="125000"/>
              </a:lnSpc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⑥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受託研究・共同研究費</a:t>
            </a:r>
            <a:r>
              <a:rPr lang="en-US" sz="23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：		</a:t>
            </a:r>
            <a:r>
              <a:rPr lang="ja-JP" altLang="en-US" sz="23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　　　　 </a:t>
            </a:r>
            <a:r>
              <a:rPr lang="en-US" sz="23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●●</a:t>
            </a:r>
            <a:r>
              <a:rPr lang="en-US" sz="2300" b="1" i="0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製薬</a:t>
            </a:r>
            <a:endParaRPr sz="2300" b="1" i="0" u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Macintosh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ぽん ぬる</cp:lastModifiedBy>
  <cp:revision>1</cp:revision>
  <dcterms:modified xsi:type="dcterms:W3CDTF">2026-02-02T03:04:10Z</dcterms:modified>
</cp:coreProperties>
</file>